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2" r:id="rId3"/>
  </p:sldIdLst>
  <p:sldSz cx="18288000" cy="10287000"/>
  <p:notesSz cx="6858000" cy="9144000"/>
  <p:embeddedFontLst>
    <p:embeddedFont>
      <p:font typeface="Gill Sans Medium" panose="020B0A02020104020203" pitchFamily="34" charset="77"/>
      <p:regular r:id="rId4"/>
    </p:embeddedFont>
    <p:embeddedFont>
      <p:font typeface="Gill Sans Ultra-Bold" panose="020B0904020104020203" pitchFamily="34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3" autoAdjust="0"/>
  </p:normalViewPr>
  <p:slideViewPr>
    <p:cSldViewPr>
      <p:cViewPr varScale="1">
        <p:scale>
          <a:sx n="72" d="100"/>
          <a:sy n="72" d="100"/>
        </p:scale>
        <p:origin x="7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0568EA5-6EAB-87E4-BE73-7D4AA9D0C33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26FC9AE-0078-3AD7-165C-86C0427F777E}"/>
              </a:ext>
            </a:extLst>
          </p:cNvPr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23EC2D8-6CD8-FB42-0672-37ACC893B5B6}"/>
              </a:ext>
            </a:extLst>
          </p:cNvPr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20200ED-C4A5-67BE-2FD3-7314664185DF}"/>
              </a:ext>
            </a:extLst>
          </p:cNvPr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7BDCF6C-A88D-A241-B25B-5C01AED7A329}"/>
              </a:ext>
            </a:extLst>
          </p:cNvPr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636AE08-B6A9-6B04-6C7C-937CDE752CDA}"/>
              </a:ext>
            </a:extLst>
          </p:cNvPr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552FC55-8C61-E253-3217-9EBE65E1C859}"/>
              </a:ext>
            </a:extLst>
          </p:cNvPr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F8BE475-E0B0-E6B3-24EB-C07A10BCFB4A}"/>
              </a:ext>
            </a:extLst>
          </p:cNvPr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264885F-CD4E-EF65-5CAD-C132AC2491F3}"/>
              </a:ext>
            </a:extLst>
          </p:cNvPr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969E42E-A4B8-6753-759B-5FF493ED1311}"/>
              </a:ext>
            </a:extLst>
          </p:cNvPr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40F7A6C-CF7C-8911-9E39-624BCD6CB18A}"/>
              </a:ext>
            </a:extLst>
          </p:cNvPr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6E04401-5839-56B4-6E66-C9F63553A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1DD80BD-C514-CB06-8239-23487A54B13D}"/>
              </a:ext>
            </a:extLst>
          </p:cNvPr>
          <p:cNvSpPr/>
          <p:nvPr userDrawn="1"/>
        </p:nvSpPr>
        <p:spPr>
          <a:xfrm rot="-5635268" flipH="1" flipV="1">
            <a:off x="-1839501" y="350936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C9D7A9E-0A75-C096-8F7B-946928DFA2B3}"/>
              </a:ext>
            </a:extLst>
          </p:cNvPr>
          <p:cNvSpPr/>
          <p:nvPr userDrawn="1"/>
        </p:nvSpPr>
        <p:spPr>
          <a:xfrm rot="-10547659" flipH="1" flipV="1">
            <a:off x="15647766" y="8133538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18923BD2-E4F8-F027-6E11-52ED45E5D80D}"/>
              </a:ext>
            </a:extLst>
          </p:cNvPr>
          <p:cNvGrpSpPr/>
          <p:nvPr userDrawn="1"/>
        </p:nvGrpSpPr>
        <p:grpSpPr>
          <a:xfrm>
            <a:off x="1028700" y="1424072"/>
            <a:ext cx="8115300" cy="7834228"/>
            <a:chOff x="0" y="0"/>
            <a:chExt cx="2137363" cy="206333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D373C73-DEAD-91B3-5D56-B52EEA70BC4C}"/>
                </a:ext>
              </a:extLst>
            </p:cNvPr>
            <p:cNvSpPr/>
            <p:nvPr/>
          </p:nvSpPr>
          <p:spPr>
            <a:xfrm>
              <a:off x="0" y="0"/>
              <a:ext cx="2137363" cy="2063336"/>
            </a:xfrm>
            <a:custGeom>
              <a:avLst/>
              <a:gdLst/>
              <a:ahLst/>
              <a:cxnLst/>
              <a:rect l="l" t="t" r="r" b="b"/>
              <a:pathLst>
                <a:path w="2137363" h="2063336">
                  <a:moveTo>
                    <a:pt x="0" y="0"/>
                  </a:moveTo>
                  <a:lnTo>
                    <a:pt x="2137363" y="0"/>
                  </a:lnTo>
                  <a:lnTo>
                    <a:pt x="213736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442D347-0ED1-ED21-CA85-97359BAC409A}"/>
                </a:ext>
              </a:extLst>
            </p:cNvPr>
            <p:cNvSpPr txBox="1"/>
            <p:nvPr/>
          </p:nvSpPr>
          <p:spPr>
            <a:xfrm>
              <a:off x="0" y="-47625"/>
              <a:ext cx="213736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6D5BFDD-056D-A534-F836-4713FB09E956}"/>
              </a:ext>
            </a:extLst>
          </p:cNvPr>
          <p:cNvGrpSpPr/>
          <p:nvPr userDrawn="1"/>
        </p:nvGrpSpPr>
        <p:grpSpPr>
          <a:xfrm>
            <a:off x="9480746" y="1424072"/>
            <a:ext cx="7778554" cy="7834228"/>
            <a:chOff x="0" y="0"/>
            <a:chExt cx="2048673" cy="2063336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1AC584A-0F55-B49A-18AA-49F4BE4B0D3C}"/>
                </a:ext>
              </a:extLst>
            </p:cNvPr>
            <p:cNvSpPr/>
            <p:nvPr/>
          </p:nvSpPr>
          <p:spPr>
            <a:xfrm>
              <a:off x="0" y="0"/>
              <a:ext cx="2048673" cy="2063336"/>
            </a:xfrm>
            <a:custGeom>
              <a:avLst/>
              <a:gdLst/>
              <a:ahLst/>
              <a:cxnLst/>
              <a:rect l="l" t="t" r="r" b="b"/>
              <a:pathLst>
                <a:path w="2048673" h="2063336">
                  <a:moveTo>
                    <a:pt x="0" y="0"/>
                  </a:moveTo>
                  <a:lnTo>
                    <a:pt x="2048673" y="0"/>
                  </a:lnTo>
                  <a:lnTo>
                    <a:pt x="204867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01B1E941-509B-CF33-8998-4C23EF30B61C}"/>
                </a:ext>
              </a:extLst>
            </p:cNvPr>
            <p:cNvSpPr txBox="1"/>
            <p:nvPr/>
          </p:nvSpPr>
          <p:spPr>
            <a:xfrm>
              <a:off x="0" y="-47625"/>
              <a:ext cx="204867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DBBD5D71-59AE-F6EF-6777-5A9D05724072}"/>
              </a:ext>
            </a:extLst>
          </p:cNvPr>
          <p:cNvSpPr txBox="1"/>
          <p:nvPr userDrawn="1"/>
        </p:nvSpPr>
        <p:spPr>
          <a:xfrm>
            <a:off x="1667472" y="528553"/>
            <a:ext cx="14953056" cy="89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201" spc="374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8104F8E-52A3-B1A5-9A14-B5BD5691EA92}"/>
              </a:ext>
            </a:extLst>
          </p:cNvPr>
          <p:cNvSpPr txBox="1"/>
          <p:nvPr userDrawn="1"/>
        </p:nvSpPr>
        <p:spPr>
          <a:xfrm>
            <a:off x="4396086" y="9415052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1F0A46-3C18-E789-F70E-E909A8B7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472" y="1857431"/>
            <a:ext cx="6784574" cy="561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A079AED-00DD-4D7C-B6A1-B502BD46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530" y="3167856"/>
            <a:ext cx="6784573" cy="4185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438C230-A278-0FAE-B75F-03B2BF98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2700" y="1818283"/>
            <a:ext cx="6447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0A1BB4B-FAB8-3C2C-EB8A-5B60F4C1A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07957" y="3275129"/>
            <a:ext cx="6369513" cy="38495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3532D9-AFC4-B5D7-C1D1-BA60399BBCE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6E0105D-99CC-42C7-9F34-C781CA4753B7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04BC648-8D75-31AF-D65E-5962548DBFA7}"/>
              </a:ext>
            </a:extLst>
          </p:cNvPr>
          <p:cNvSpPr/>
          <p:nvPr userDrawn="1"/>
        </p:nvSpPr>
        <p:spPr>
          <a:xfrm flipH="1" flipV="1">
            <a:off x="14525942" y="-13788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A7968C-53B0-728E-72EE-6D80CB581658}"/>
              </a:ext>
            </a:extLst>
          </p:cNvPr>
          <p:cNvSpPr/>
          <p:nvPr userDrawn="1"/>
        </p:nvSpPr>
        <p:spPr>
          <a:xfrm rot="-10547659" flipH="1" flipV="1">
            <a:off x="-437568" y="8647477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519344E-F3CF-A78D-C4E5-E46069179516}"/>
              </a:ext>
            </a:extLst>
          </p:cNvPr>
          <p:cNvGrpSpPr/>
          <p:nvPr userDrawn="1"/>
        </p:nvGrpSpPr>
        <p:grpSpPr>
          <a:xfrm>
            <a:off x="1028700" y="1246912"/>
            <a:ext cx="16230600" cy="8011388"/>
            <a:chOff x="0" y="0"/>
            <a:chExt cx="4274726" cy="2109995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DE4DD8A-2D4A-4943-B590-84B328298E01}"/>
                </a:ext>
              </a:extLst>
            </p:cNvPr>
            <p:cNvSpPr/>
            <p:nvPr/>
          </p:nvSpPr>
          <p:spPr>
            <a:xfrm>
              <a:off x="0" y="0"/>
              <a:ext cx="4274726" cy="2109995"/>
            </a:xfrm>
            <a:custGeom>
              <a:avLst/>
              <a:gdLst/>
              <a:ahLst/>
              <a:cxnLst/>
              <a:rect l="l" t="t" r="r" b="b"/>
              <a:pathLst>
                <a:path w="4274726" h="2109995">
                  <a:moveTo>
                    <a:pt x="0" y="0"/>
                  </a:moveTo>
                  <a:lnTo>
                    <a:pt x="4274726" y="0"/>
                  </a:lnTo>
                  <a:lnTo>
                    <a:pt x="4274726" y="2109995"/>
                  </a:lnTo>
                  <a:lnTo>
                    <a:pt x="0" y="2109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56EF3AD-AFB4-6505-A667-5D51E1EB116A}"/>
                </a:ext>
              </a:extLst>
            </p:cNvPr>
            <p:cNvSpPr txBox="1"/>
            <p:nvPr/>
          </p:nvSpPr>
          <p:spPr>
            <a:xfrm>
              <a:off x="0" y="-47625"/>
              <a:ext cx="4274726" cy="2157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F254189-069E-EFE3-A632-D5AD4DA7295B}"/>
              </a:ext>
            </a:extLst>
          </p:cNvPr>
          <p:cNvSpPr txBox="1"/>
          <p:nvPr userDrawn="1"/>
        </p:nvSpPr>
        <p:spPr>
          <a:xfrm>
            <a:off x="7763472" y="9415052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605BD01-2E4B-EC9D-EB4F-D43545A9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9228" y="2598859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84CA7D2-AB93-6417-179F-D2EB1682E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F7EED-6FEC-8904-14F4-B041069D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28" y="1355730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F6ED47E1-38F9-4B71-8CB9-DB020712A77C}"/>
              </a:ext>
            </a:extLst>
          </p:cNvPr>
          <p:cNvSpPr/>
          <p:nvPr userDrawn="1"/>
        </p:nvSpPr>
        <p:spPr>
          <a:xfrm>
            <a:off x="-1558670" y="-965823"/>
            <a:ext cx="20150461" cy="10186737"/>
          </a:xfrm>
          <a:custGeom>
            <a:avLst/>
            <a:gdLst/>
            <a:ahLst/>
            <a:cxnLst/>
            <a:rect l="l" t="t" r="r" b="b"/>
            <a:pathLst>
              <a:path w="20150461" h="10186737">
                <a:moveTo>
                  <a:pt x="0" y="0"/>
                </a:moveTo>
                <a:lnTo>
                  <a:pt x="20150461" y="0"/>
                </a:lnTo>
                <a:lnTo>
                  <a:pt x="20150461" y="10186737"/>
                </a:lnTo>
                <a:lnTo>
                  <a:pt x="0" y="1018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C51FE67A-85FB-6341-34FC-7A273F29A261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D4C5194-3348-D989-E078-06A2326C0AA8}"/>
              </a:ext>
            </a:extLst>
          </p:cNvPr>
          <p:cNvSpPr/>
          <p:nvPr userDrawn="1"/>
        </p:nvSpPr>
        <p:spPr>
          <a:xfrm flipH="1" flipV="1">
            <a:off x="14375868" y="-935630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A00068D-52B4-04B9-BC1A-931F8F9AAFBF}"/>
              </a:ext>
            </a:extLst>
          </p:cNvPr>
          <p:cNvGrpSpPr/>
          <p:nvPr userDrawn="1"/>
        </p:nvGrpSpPr>
        <p:grpSpPr>
          <a:xfrm>
            <a:off x="-1558669" y="1246912"/>
            <a:ext cx="20303870" cy="8291965"/>
            <a:chOff x="0" y="0"/>
            <a:chExt cx="5530888" cy="218389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27159AC-7EDD-5F17-7609-7DC80C1D728D}"/>
                </a:ext>
              </a:extLst>
            </p:cNvPr>
            <p:cNvSpPr/>
            <p:nvPr/>
          </p:nvSpPr>
          <p:spPr>
            <a:xfrm>
              <a:off x="0" y="0"/>
              <a:ext cx="5530888" cy="2183892"/>
            </a:xfrm>
            <a:custGeom>
              <a:avLst/>
              <a:gdLst/>
              <a:ahLst/>
              <a:cxnLst/>
              <a:rect l="l" t="t" r="r" b="b"/>
              <a:pathLst>
                <a:path w="5530888" h="2183892">
                  <a:moveTo>
                    <a:pt x="0" y="0"/>
                  </a:moveTo>
                  <a:lnTo>
                    <a:pt x="5530888" y="0"/>
                  </a:lnTo>
                  <a:lnTo>
                    <a:pt x="5530888" y="2183892"/>
                  </a:lnTo>
                  <a:lnTo>
                    <a:pt x="0" y="2183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0F93536-80C8-5563-4BFB-7F3CB618C021}"/>
                </a:ext>
              </a:extLst>
            </p:cNvPr>
            <p:cNvSpPr txBox="1"/>
            <p:nvPr/>
          </p:nvSpPr>
          <p:spPr>
            <a:xfrm>
              <a:off x="0" y="-47625"/>
              <a:ext cx="5530888" cy="2231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7E2C88F1-4C7A-B6D1-B65A-D708FEA4A277}"/>
              </a:ext>
            </a:extLst>
          </p:cNvPr>
          <p:cNvSpPr txBox="1"/>
          <p:nvPr userDrawn="1"/>
        </p:nvSpPr>
        <p:spPr>
          <a:xfrm>
            <a:off x="7763472" y="9134475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 dirty="0">
                <a:solidFill>
                  <a:srgbClr val="060644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803C866-AF20-F9E5-A670-D4C66BAA7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49510" y="3375062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0491C3C-04ED-495A-ABCA-A22234B73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434156" y="4368631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E69773-4C02-E29F-AA52-F5C9F5FD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510" y="2131933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/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/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6"/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/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/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9"/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0"/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/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/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13529218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1586-2694-9FDE-4EA6-429CFC262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12082818" cy="4798613"/>
          </a:xfrm>
        </p:spPr>
        <p:txBody>
          <a:bodyPr/>
          <a:lstStyle/>
          <a:p>
            <a:r>
              <a:rPr lang="en-US" dirty="0"/>
              <a:t>CANDIDATE HIGHLIGHTS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671B69-1462-CEF1-4B3D-AFAA33C8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08" y="1895959"/>
            <a:ext cx="150826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Officer Elections- CDEI Delegate / Outreach Liaison Candidate</a:t>
            </a:r>
            <a:b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Your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5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15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Gill Sans Ultra-Bold</vt:lpstr>
      <vt:lpstr>Calibri</vt:lpstr>
      <vt:lpstr>Gill Sans Medium</vt:lpstr>
      <vt:lpstr>Office Theme</vt:lpstr>
      <vt:lpstr>Custom Design</vt:lpstr>
      <vt:lpstr>New Officer Elections- CDEI Delegate / Outreach Liaison Candidate Your 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Yellow Vintage Camp Site Logo (Presentation)</dc:title>
  <dc:creator>Nicola Nittoli</dc:creator>
  <cp:lastModifiedBy>Tallman, Brett P</cp:lastModifiedBy>
  <cp:revision>15</cp:revision>
  <dcterms:created xsi:type="dcterms:W3CDTF">2006-08-16T00:00:00Z</dcterms:created>
  <dcterms:modified xsi:type="dcterms:W3CDTF">2024-06-22T19:41:50Z</dcterms:modified>
  <dc:identifier>DAGEMjoLAhk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2024-06-22T18:51:23Z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f62ab1f4-a34d-42cb-bf51-49fc89235908</vt:lpwstr>
  </property>
  <property fmtid="{D5CDD505-2E9C-101B-9397-08002B2CF9AE}" pid="8" name="MSIP_Label_b73649dc-6fee-4eb8-a128-734c3c842ea8_ContentBits">
    <vt:lpwstr>0</vt:lpwstr>
  </property>
</Properties>
</file>